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0"/>
  </p:notesMasterIdLst>
  <p:sldIdLst>
    <p:sldId id="285" r:id="rId2"/>
    <p:sldId id="292" r:id="rId3"/>
    <p:sldId id="259" r:id="rId4"/>
    <p:sldId id="260" r:id="rId5"/>
    <p:sldId id="299" r:id="rId6"/>
    <p:sldId id="294" r:id="rId7"/>
    <p:sldId id="300" r:id="rId8"/>
    <p:sldId id="293" r:id="rId9"/>
  </p:sldIdLst>
  <p:sldSz cx="9144000" cy="6858000" type="screen4x3"/>
  <p:notesSz cx="6834188" cy="99790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663300"/>
    <a:srgbClr val="9966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498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88"/>
        <p:guide pos="195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3925" y="758825"/>
            <a:ext cx="4984750" cy="373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3132" y="4739853"/>
            <a:ext cx="5466489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5022" cy="49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 sz="1300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67732" y="0"/>
            <a:ext cx="2965022" cy="49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 sz="1300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479703"/>
            <a:ext cx="2965022" cy="49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 sz="1300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67732" y="9479703"/>
            <a:ext cx="2965022" cy="49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 sz="1300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4CA77702-684E-44B6-8351-ACF43A5C3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284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316280" indent="-210571" defTabSz="41383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737422" indent="-210571" defTabSz="41383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58564" indent="-210571" defTabSz="41383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79706" indent="-210571" defTabSz="41383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F4B10ED0-AE65-4958-9294-BD90EA6C8F97}" type="slidenum">
              <a:rPr 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</a:t>
            </a:fld>
            <a:endParaRPr 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8825"/>
            <a:ext cx="4987925" cy="3740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3132" y="4739852"/>
            <a:ext cx="5467925" cy="4490931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43442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316280" indent="-210571" defTabSz="41383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737422" indent="-210571" defTabSz="41383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58564" indent="-210571" defTabSz="41383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79706" indent="-210571" defTabSz="41383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F4B10ED0-AE65-4958-9294-BD90EA6C8F97}" type="slidenum">
              <a:rPr 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3</a:t>
            </a:fld>
            <a:endParaRPr 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8825"/>
            <a:ext cx="4987925" cy="3740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3132" y="4739852"/>
            <a:ext cx="5467925" cy="4490931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434429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316280" indent="-210571" defTabSz="41383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737422" indent="-210571" defTabSz="41383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58564" indent="-210571" defTabSz="41383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79706" indent="-210571" defTabSz="41383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F4B10ED0-AE65-4958-9294-BD90EA6C8F97}" type="slidenum">
              <a:rPr 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5</a:t>
            </a:fld>
            <a:endParaRPr 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8825"/>
            <a:ext cx="4987925" cy="3740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3132" y="4739852"/>
            <a:ext cx="5467925" cy="4490931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434429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316280" indent="-210571" defTabSz="41383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737422" indent="-210571" defTabSz="41383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58564" indent="-210571" defTabSz="41383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79706" indent="-210571" defTabSz="41383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F4B10ED0-AE65-4958-9294-BD90EA6C8F97}" type="slidenum">
              <a:rPr 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6</a:t>
            </a:fld>
            <a:endParaRPr 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8825"/>
            <a:ext cx="4987925" cy="3740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3132" y="4739852"/>
            <a:ext cx="5467925" cy="4490931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434429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316280" indent="-210571" defTabSz="41383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737422" indent="-210571" defTabSz="41383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58564" indent="-210571" defTabSz="41383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79706" indent="-210571" defTabSz="41383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F4B10ED0-AE65-4958-9294-BD90EA6C8F97}" type="slidenum">
              <a:rPr 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7</a:t>
            </a:fld>
            <a:endParaRPr 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8825"/>
            <a:ext cx="4987925" cy="3740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3132" y="4739852"/>
            <a:ext cx="5467925" cy="4490931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434429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316280" indent="-210571" defTabSz="41383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737422" indent="-210571" defTabSz="41383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58564" indent="-210571" defTabSz="41383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79706" indent="-210571" defTabSz="41383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3831" algn="l"/>
                <a:tab pos="827660" algn="l"/>
                <a:tab pos="1241491" algn="l"/>
                <a:tab pos="1655322" algn="l"/>
                <a:tab pos="2069152" algn="l"/>
                <a:tab pos="2482982" algn="l"/>
                <a:tab pos="289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F4B10ED0-AE65-4958-9294-BD90EA6C8F97}" type="slidenum">
              <a:rPr 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8</a:t>
            </a:fld>
            <a:endParaRPr 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8825"/>
            <a:ext cx="4987925" cy="3740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3132" y="4739852"/>
            <a:ext cx="5467925" cy="4490931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43442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27.9.16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9ED92-821F-4E8B-A0EE-2293D1560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704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27.9.16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C98C-7AC1-4EC9-AF62-9AE16C783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269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27.9.16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9C5D7-3887-4E3F-9128-CD3739521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634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27.9.16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D6CA2-8B99-43D6-851E-CCA7B62B4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274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27.9.16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6BFF4-1F75-4365-A152-2A76F9D32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411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27.9.16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9F11A-D019-4671-8350-01AA651C2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835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27.9.16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043EC-BB8D-4964-BD9E-FCA612937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7429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27.9.16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FD4E-FD7F-4E44-9C1F-06C6DE464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24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27.9.16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4D3A-2D5F-4FE4-A373-817FFBA5A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948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27.9.16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FDB1F-6ACC-428D-BB11-E5B1E8C53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670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27.9.16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8B81A-5E9A-4320-8C26-AD12C5028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816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smtClean="0">
                <a:solidFill>
                  <a:srgbClr val="8B8B8B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ru-RU"/>
              <a:t>27.9.16</a:t>
            </a: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smtClean="0">
                <a:solidFill>
                  <a:srgbClr val="8B8B8B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54516EC5-6028-40A2-B2C4-ED2CE1396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27.9.16</a:t>
            </a:r>
            <a:endParaRPr lang="ru-RU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101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4" y="132972"/>
            <a:ext cx="623048" cy="86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55576" y="620688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О ведении учета и благоустройства могил участников Великой Отечественной войны на кладбищах города Сыктывкара</a:t>
            </a:r>
            <a:endParaRPr lang="ru-RU" sz="36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21" name="Picture 5" descr="E:\октябрь 8\9 мая 2020 - копия\для презентации\9 мая_DoV (10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28569"/>
            <a:ext cx="6876257" cy="20574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31839" y="5229200"/>
            <a:ext cx="59906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000" b="1" dirty="0" smtClean="0">
              <a:solidFill>
                <a:srgbClr val="1F497D"/>
              </a:solidFill>
            </a:endParaRPr>
          </a:p>
          <a:p>
            <a:pPr algn="r"/>
            <a:endParaRPr lang="ru-RU" sz="1000" b="1" dirty="0" smtClean="0">
              <a:solidFill>
                <a:srgbClr val="1F497D"/>
              </a:solidFill>
            </a:endParaRPr>
          </a:p>
          <a:p>
            <a:pPr algn="r"/>
            <a:endParaRPr lang="ru-RU" sz="1000" b="1" dirty="0" smtClean="0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5157192"/>
            <a:ext cx="6417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Докладчик – Клюева Нина Степановна, начальник Управления                   по связям с общественностью и социальной работе администрации МО ГО «Сыктывкар»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272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9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5" descr="E:\октябрь 8\9 мая 2020 - копия\для презентации\9 мая_DoV (10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8" y="4849592"/>
            <a:ext cx="6695364" cy="1979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1124745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18997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Информация о численности ветеранов Великой Отечественной войны и бывших узников концлагерей, гетто и других мест принудительного содержания, созданных фашистами и их союзниками в период второй мировой войны, детей войны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 по состоянию на  25.01.2023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7544" y="1700808"/>
          <a:ext cx="8280919" cy="3312369"/>
        </p:xfrm>
        <a:graphic>
          <a:graphicData uri="http://schemas.openxmlformats.org/drawingml/2006/table">
            <a:tbl>
              <a:tblPr/>
              <a:tblGrid>
                <a:gridCol w="3483001"/>
                <a:gridCol w="1801232"/>
                <a:gridCol w="1436071"/>
                <a:gridCol w="1560615"/>
              </a:tblGrid>
              <a:tr h="420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Категории ветеранов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Сыктывкар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Эжвинский район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Инвалиды  и участники Великой Отечественной войны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5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 b="1" spc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Бывшие несовершеннолетние узники концлагерей, гетто и других мест принудительного содержания, созданных фашистами и их союзниками в период второй мировой войны...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50" dirty="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100" b="1" spc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Лица, награжденные знаком "Житель  Блокадного Ленинграда"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5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1" spc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Лица, проработавшие в тылу в период с 22 июня 1941 года по 9 мая 1945 года ...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50">
                          <a:latin typeface="Times New Roman"/>
                          <a:ea typeface="Times New Roman"/>
                          <a:cs typeface="Times New Roman"/>
                        </a:rPr>
                        <a:t>364</a:t>
                      </a:r>
                      <a:endParaRPr lang="ru-RU" sz="1100" b="1" spc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434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Дети войны -  лица, рожденные с 22 июня 1928 г. по 3 сентября 1945 г.</a:t>
                      </a: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50">
                          <a:latin typeface="Times New Roman"/>
                          <a:ea typeface="Times New Roman"/>
                          <a:cs typeface="Times New Roman"/>
                        </a:rPr>
                        <a:t>6508</a:t>
                      </a:r>
                      <a:endParaRPr lang="ru-RU" sz="1100" b="1" spc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1740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8248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50">
                          <a:latin typeface="Times New Roman"/>
                          <a:ea typeface="Times New Roman"/>
                          <a:cs typeface="Times New Roman"/>
                        </a:rPr>
                        <a:t>6950</a:t>
                      </a:r>
                      <a:endParaRPr lang="ru-RU" sz="1100" b="1" spc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1821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8771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672569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48" y="0"/>
            <a:ext cx="91579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1628800"/>
            <a:ext cx="2339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Карточка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учета участника боевых действий по защите СССР </a:t>
            </a:r>
          </a:p>
        </p:txBody>
      </p:sp>
      <p:pic>
        <p:nvPicPr>
          <p:cNvPr id="15" name="Picture 5" descr="E:\октябрь 8\9 мая 2020 - копия\для презентации\9 мая_DoV (10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6695364" cy="1979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60648"/>
            <a:ext cx="583264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672569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27.9.16</a:t>
            </a:r>
            <a:endParaRPr lang="ru-RU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0254" y="118997"/>
            <a:ext cx="5470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Информация о могилах участников Великой Отечественной войны в разрезе кладбищ города Сыктывкара</a:t>
            </a:r>
            <a:endParaRPr lang="ru-RU" sz="1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7" name="Picture 5" descr="E:\октябрь 8\9 мая 2020 - копия\для презентации\9 мая_DoV (10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" y="4927122"/>
            <a:ext cx="6695364" cy="1979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11560" y="1268759"/>
          <a:ext cx="7872536" cy="3577359"/>
        </p:xfrm>
        <a:graphic>
          <a:graphicData uri="http://schemas.openxmlformats.org/drawingml/2006/table">
            <a:tbl>
              <a:tblPr/>
              <a:tblGrid>
                <a:gridCol w="4752093"/>
                <a:gridCol w="3120443"/>
              </a:tblGrid>
              <a:tr h="968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кладбища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831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3" marR="45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Численность могил участников </a:t>
                      </a: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Великой Отечественной войны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чел.)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3" marR="45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Центральное городское кладбище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3" marR="45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630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3" marR="45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Краснозатонское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кладбище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3" marR="45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372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3" marR="45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Кладбище Верхний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Чов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новое)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3" marR="45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3" marR="45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Кладбище Верхний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Чов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(ЛТП)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3" marR="45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3" marR="45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Човский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промузел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3" marR="45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3" marR="45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Тентюковское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кладбище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3" marR="45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3" marR="45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Кочпонское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кладбище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3" marR="45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3" marR="45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Кладбище п.г.т. Седкыркещ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3" marR="45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3" marR="45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Слободское кладбище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3" marR="45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3" marR="45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Всего: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3" marR="45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1 424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3" marR="45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647684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48" y="0"/>
            <a:ext cx="91579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5" descr="E:\октябрь 8\9 мая 2020 - копия\для презентации\9 мая_DoV (10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8" y="4849592"/>
            <a:ext cx="6695364" cy="1979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ÐÐ°ÑÑÐ¸Ð½ÐºÐ¸ Ð¿Ð¾ Ð·Ð°Ð¿ÑÐ¾ÑÑ ÑÐ¾ÑÐ¾ Ð°Ð´Ð¼Ð¸Ð½Ð¸ÑÑÑÐ°ÑÐ¸Ð¸ Ð¡ÑÐºÑÑÐ²ÐºÐ°Ñ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908720"/>
            <a:ext cx="8105908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19672" y="1"/>
            <a:ext cx="6120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Благотворительный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Марафон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«Мы – наследники Великой Победы»</a:t>
            </a:r>
            <a:endParaRPr lang="ru-RU" sz="2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72569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9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5" descr="E:\октябрь 8\9 мая 2020 - копия\для презентации\9 мая_DoV (10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6695364" cy="1979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 l="17337" t="24366" r="35789" b="15635"/>
          <a:stretch>
            <a:fillRect/>
          </a:stretch>
        </p:blipFill>
        <p:spPr bwMode="auto">
          <a:xfrm>
            <a:off x="179512" y="1124744"/>
            <a:ext cx="4464496" cy="3214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 cstate="print"/>
          <a:srcRect l="10125" t="18000" r="41501" b="12001"/>
          <a:stretch>
            <a:fillRect/>
          </a:stretch>
        </p:blipFill>
        <p:spPr bwMode="auto">
          <a:xfrm>
            <a:off x="5004048" y="2780928"/>
            <a:ext cx="3960440" cy="3165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672569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9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5" descr="E:\октябрь 8\9 мая 2020 - копия\для презентации\9 мая_DoV (10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6695364" cy="1979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8607" t="12570" r="25769" b="4306"/>
          <a:stretch>
            <a:fillRect/>
          </a:stretch>
        </p:blipFill>
        <p:spPr bwMode="auto">
          <a:xfrm>
            <a:off x="899592" y="260648"/>
            <a:ext cx="6984776" cy="4976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672569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48" y="0"/>
            <a:ext cx="91579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5" descr="E:\октябрь 8\9 мая 2020 - копия\для презентации\9 мая_DoV (10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8" y="4849592"/>
            <a:ext cx="6695364" cy="1979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108367"/>
            <a:ext cx="7920880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2023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год – </a:t>
            </a:r>
            <a:r>
              <a:rPr lang="ru-RU" sz="36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год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проведения патриотической акции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«Чужих могил не бывает»</a:t>
            </a:r>
            <a:endParaRPr lang="ru-RU" sz="36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72569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1436</TotalTime>
  <Words>278</Words>
  <Application>Microsoft Office PowerPoint</Application>
  <PresentationFormat>Экран (4:3)</PresentationFormat>
  <Paragraphs>76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Lipina-EV</cp:lastModifiedBy>
  <cp:revision>117</cp:revision>
  <cp:lastPrinted>2021-03-15T05:29:46Z</cp:lastPrinted>
  <dcterms:created xsi:type="dcterms:W3CDTF">2013-11-19T02:52:05Z</dcterms:created>
  <dcterms:modified xsi:type="dcterms:W3CDTF">2023-01-25T06:07:05Z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</vt:i4>
  </property>
</Properties>
</file>